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8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52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0414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164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250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1529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295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2900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16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462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5171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5368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575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D62EA-3B8F-B043-94D5-9E9B35F08B83}" type="datetimeFigureOut">
              <a:rPr lang="es-ES" smtClean="0"/>
              <a:t>13/3/17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2E068-88EB-BF4C-85F6-35C514953A1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67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628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347537" y="2875002"/>
            <a:ext cx="46361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smtClean="0"/>
              <a:t>TALLER DE ARRANQUE</a:t>
            </a:r>
          </a:p>
          <a:p>
            <a:pPr algn="ctr"/>
            <a:r>
              <a:rPr lang="es-ES_tradnl" sz="4800" dirty="0" smtClean="0"/>
              <a:t>MAPS</a:t>
            </a:r>
            <a:endParaRPr lang="es-ES_tradnl" sz="4800" dirty="0"/>
          </a:p>
        </p:txBody>
      </p:sp>
    </p:spTree>
    <p:extLst>
      <p:ext uri="{BB962C8B-B14F-4D97-AF65-F5344CB8AC3E}">
        <p14:creationId xmlns:p14="http://schemas.microsoft.com/office/powerpoint/2010/main" val="6826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628" cy="685800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195094" y="612281"/>
            <a:ext cx="3507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Presentación </a:t>
            </a:r>
            <a:r>
              <a:rPr lang="es-ES" smtClean="0"/>
              <a:t>metodológica MAPS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17474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</Words>
  <Application>Microsoft Macintosh PowerPoint</Application>
  <PresentationFormat>Presentación en pantalla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uti</dc:creator>
  <cp:lastModifiedBy>Usuario de Microsoft Office</cp:lastModifiedBy>
  <cp:revision>3</cp:revision>
  <dcterms:created xsi:type="dcterms:W3CDTF">2016-03-17T20:16:16Z</dcterms:created>
  <dcterms:modified xsi:type="dcterms:W3CDTF">2017-03-13T21:46:56Z</dcterms:modified>
</cp:coreProperties>
</file>