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s-P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>
        <p:scale>
          <a:sx n="80" d="100"/>
          <a:sy n="80" d="100"/>
        </p:scale>
        <p:origin x="1692" y="8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modificar el estilo de subtítulo del patrón</a:t>
            </a:r>
            <a:endParaRPr lang="es-PE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4934A-8E62-47F4-9AF6-1575609795CA}" type="datetimeFigureOut">
              <a:rPr lang="es-PE" smtClean="0"/>
              <a:t>14/01/2019</a:t>
            </a:fld>
            <a:endParaRPr lang="es-PE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13EE7-016E-4303-8FB5-91CAB720411B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3872146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4934A-8E62-47F4-9AF6-1575609795CA}" type="datetimeFigureOut">
              <a:rPr lang="es-PE" smtClean="0"/>
              <a:t>14/01/2019</a:t>
            </a:fld>
            <a:endParaRPr lang="es-PE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13EE7-016E-4303-8FB5-91CAB720411B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7604127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4934A-8E62-47F4-9AF6-1575609795CA}" type="datetimeFigureOut">
              <a:rPr lang="es-PE" smtClean="0"/>
              <a:t>14/01/2019</a:t>
            </a:fld>
            <a:endParaRPr lang="es-PE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13EE7-016E-4303-8FB5-91CAB720411B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8593584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4934A-8E62-47F4-9AF6-1575609795CA}" type="datetimeFigureOut">
              <a:rPr lang="es-PE" smtClean="0"/>
              <a:t>14/01/2019</a:t>
            </a:fld>
            <a:endParaRPr lang="es-PE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13EE7-016E-4303-8FB5-91CAB720411B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738172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4934A-8E62-47F4-9AF6-1575609795CA}" type="datetimeFigureOut">
              <a:rPr lang="es-PE" smtClean="0"/>
              <a:t>14/01/2019</a:t>
            </a:fld>
            <a:endParaRPr lang="es-PE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13EE7-016E-4303-8FB5-91CAB720411B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5384235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4934A-8E62-47F4-9AF6-1575609795CA}" type="datetimeFigureOut">
              <a:rPr lang="es-PE" smtClean="0"/>
              <a:t>14/01/2019</a:t>
            </a:fld>
            <a:endParaRPr lang="es-PE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13EE7-016E-4303-8FB5-91CAB720411B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4176469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4934A-8E62-47F4-9AF6-1575609795CA}" type="datetimeFigureOut">
              <a:rPr lang="es-PE" smtClean="0"/>
              <a:t>14/01/2019</a:t>
            </a:fld>
            <a:endParaRPr lang="es-PE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13EE7-016E-4303-8FB5-91CAB720411B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5762629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4934A-8E62-47F4-9AF6-1575609795CA}" type="datetimeFigureOut">
              <a:rPr lang="es-PE" smtClean="0"/>
              <a:t>14/01/2019</a:t>
            </a:fld>
            <a:endParaRPr lang="es-PE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13EE7-016E-4303-8FB5-91CAB720411B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0898973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4934A-8E62-47F4-9AF6-1575609795CA}" type="datetimeFigureOut">
              <a:rPr lang="es-PE" smtClean="0"/>
              <a:t>14/01/2019</a:t>
            </a:fld>
            <a:endParaRPr lang="es-PE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13EE7-016E-4303-8FB5-91CAB720411B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5563962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4934A-8E62-47F4-9AF6-1575609795CA}" type="datetimeFigureOut">
              <a:rPr lang="es-PE" smtClean="0"/>
              <a:t>14/01/2019</a:t>
            </a:fld>
            <a:endParaRPr lang="es-PE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13EE7-016E-4303-8FB5-91CAB720411B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5922195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PE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4934A-8E62-47F4-9AF6-1575609795CA}" type="datetimeFigureOut">
              <a:rPr lang="es-PE" smtClean="0"/>
              <a:t>14/01/2019</a:t>
            </a:fld>
            <a:endParaRPr lang="es-PE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13EE7-016E-4303-8FB5-91CAB720411B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9019162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04934A-8E62-47F4-9AF6-1575609795CA}" type="datetimeFigureOut">
              <a:rPr lang="es-PE" smtClean="0"/>
              <a:t>14/01/2019</a:t>
            </a:fld>
            <a:endParaRPr lang="es-PE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PE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D13EE7-016E-4303-8FB5-91CAB720411B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857171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P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59626" y="1425040"/>
            <a:ext cx="9144000" cy="4025734"/>
          </a:xfrm>
        </p:spPr>
        <p:txBody>
          <a:bodyPr>
            <a:normAutofit/>
          </a:bodyPr>
          <a:lstStyle/>
          <a:p>
            <a:r>
              <a:rPr lang="es-PE" dirty="0" smtClean="0"/>
              <a:t>Nuevo </a:t>
            </a:r>
            <a:r>
              <a:rPr lang="es-PE" dirty="0" smtClean="0"/>
              <a:t>Oficio</a:t>
            </a:r>
            <a:br>
              <a:rPr lang="es-PE" dirty="0" smtClean="0"/>
            </a:br>
            <a:r>
              <a:rPr lang="es-PE" dirty="0"/>
              <a:t/>
            </a:r>
            <a:br>
              <a:rPr lang="es-PE" dirty="0"/>
            </a:br>
            <a:r>
              <a:rPr lang="es-PE" dirty="0" smtClean="0"/>
              <a:t>Jefe/Secretaria/Especialistas</a:t>
            </a:r>
            <a:br>
              <a:rPr lang="es-PE" dirty="0" smtClean="0"/>
            </a:br>
            <a:r>
              <a:rPr lang="es-PE" sz="3000" dirty="0" smtClean="0"/>
              <a:t>(</a:t>
            </a:r>
            <a:r>
              <a:rPr lang="es-PE" sz="3000" dirty="0" smtClean="0"/>
              <a:t>Oficio dirigido a otra Entidad.)</a:t>
            </a:r>
            <a:endParaRPr lang="es-PE" sz="3000" dirty="0"/>
          </a:p>
        </p:txBody>
      </p:sp>
    </p:spTree>
    <p:extLst>
      <p:ext uri="{BB962C8B-B14F-4D97-AF65-F5344CB8AC3E}">
        <p14:creationId xmlns:p14="http://schemas.microsoft.com/office/powerpoint/2010/main" val="13378413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3846" y="1173082"/>
            <a:ext cx="10603755" cy="4767537"/>
          </a:xfrm>
          <a:prstGeom prst="rect">
            <a:avLst/>
          </a:prstGeom>
        </p:spPr>
      </p:pic>
      <p:sp>
        <p:nvSpPr>
          <p:cNvPr id="5" name="Elipse 4"/>
          <p:cNvSpPr/>
          <p:nvPr/>
        </p:nvSpPr>
        <p:spPr>
          <a:xfrm>
            <a:off x="2639987" y="1693179"/>
            <a:ext cx="263611" cy="27184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PE" sz="1400" dirty="0" smtClean="0"/>
              <a:t>1</a:t>
            </a:r>
            <a:endParaRPr lang="es-PE" sz="1400" dirty="0"/>
          </a:p>
        </p:txBody>
      </p:sp>
      <p:sp>
        <p:nvSpPr>
          <p:cNvPr id="6" name="Rectángulo redondeado 5"/>
          <p:cNvSpPr/>
          <p:nvPr/>
        </p:nvSpPr>
        <p:spPr>
          <a:xfrm>
            <a:off x="2903598" y="1693179"/>
            <a:ext cx="884007" cy="269886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PE" dirty="0" smtClean="0"/>
              <a:t>Inicio</a:t>
            </a:r>
            <a:endParaRPr lang="es-PE" dirty="0"/>
          </a:p>
        </p:txBody>
      </p:sp>
    </p:spTree>
    <p:extLst>
      <p:ext uri="{BB962C8B-B14F-4D97-AF65-F5344CB8AC3E}">
        <p14:creationId xmlns:p14="http://schemas.microsoft.com/office/powerpoint/2010/main" val="425926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606" y="849750"/>
            <a:ext cx="10734562" cy="5296770"/>
          </a:xfrm>
          <a:prstGeom prst="rect">
            <a:avLst/>
          </a:prstGeom>
        </p:spPr>
      </p:pic>
      <p:sp>
        <p:nvSpPr>
          <p:cNvPr id="6" name="Elipse 5"/>
          <p:cNvSpPr/>
          <p:nvPr/>
        </p:nvSpPr>
        <p:spPr>
          <a:xfrm>
            <a:off x="534800" y="1658110"/>
            <a:ext cx="263611" cy="27184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PE" sz="1400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4042276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391" y="1462088"/>
            <a:ext cx="8615106" cy="4460918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62555" y="1126355"/>
            <a:ext cx="1783756" cy="2234683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64403" y="3959023"/>
            <a:ext cx="1887553" cy="2433539"/>
          </a:xfrm>
          <a:prstGeom prst="rect">
            <a:avLst/>
          </a:prstGeom>
        </p:spPr>
      </p:pic>
      <p:sp>
        <p:nvSpPr>
          <p:cNvPr id="5" name="Elipse 4"/>
          <p:cNvSpPr/>
          <p:nvPr/>
        </p:nvSpPr>
        <p:spPr>
          <a:xfrm>
            <a:off x="2121113" y="3415990"/>
            <a:ext cx="230200" cy="252807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PE" sz="1400" dirty="0" smtClean="0"/>
              <a:t>3</a:t>
            </a:r>
            <a:endParaRPr lang="es-PE" sz="1400" dirty="0"/>
          </a:p>
        </p:txBody>
      </p:sp>
      <p:sp>
        <p:nvSpPr>
          <p:cNvPr id="6" name="Elipse 5"/>
          <p:cNvSpPr/>
          <p:nvPr/>
        </p:nvSpPr>
        <p:spPr>
          <a:xfrm>
            <a:off x="2453621" y="3874021"/>
            <a:ext cx="263611" cy="27184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PE" sz="1400" dirty="0" smtClean="0"/>
              <a:t>4</a:t>
            </a:r>
            <a:endParaRPr lang="es-PE" sz="1400" dirty="0"/>
          </a:p>
        </p:txBody>
      </p:sp>
      <p:sp>
        <p:nvSpPr>
          <p:cNvPr id="7" name="CuadroTexto 6"/>
          <p:cNvSpPr txBox="1"/>
          <p:nvPr/>
        </p:nvSpPr>
        <p:spPr>
          <a:xfrm>
            <a:off x="2685947" y="3899648"/>
            <a:ext cx="163358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PE" sz="1000" dirty="0" smtClean="0"/>
              <a:t>Registrar asunto.</a:t>
            </a:r>
            <a:endParaRPr lang="es-PE" sz="1000" dirty="0"/>
          </a:p>
        </p:txBody>
      </p:sp>
      <p:sp>
        <p:nvSpPr>
          <p:cNvPr id="10" name="Elipse 9"/>
          <p:cNvSpPr/>
          <p:nvPr/>
        </p:nvSpPr>
        <p:spPr>
          <a:xfrm>
            <a:off x="1774000" y="4571436"/>
            <a:ext cx="263611" cy="27184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PE" sz="1400" dirty="0"/>
              <a:t>5</a:t>
            </a:r>
          </a:p>
        </p:txBody>
      </p:sp>
      <p:sp>
        <p:nvSpPr>
          <p:cNvPr id="11" name="Elipse 10"/>
          <p:cNvSpPr/>
          <p:nvPr/>
        </p:nvSpPr>
        <p:spPr>
          <a:xfrm>
            <a:off x="289585" y="4902530"/>
            <a:ext cx="263611" cy="27184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PE" sz="1400" dirty="0"/>
              <a:t>6</a:t>
            </a:r>
          </a:p>
        </p:txBody>
      </p:sp>
      <p:sp>
        <p:nvSpPr>
          <p:cNvPr id="12" name="Elipse 11"/>
          <p:cNvSpPr/>
          <p:nvPr/>
        </p:nvSpPr>
        <p:spPr>
          <a:xfrm>
            <a:off x="1144296" y="5174378"/>
            <a:ext cx="263611" cy="27184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PE" sz="1400" dirty="0"/>
              <a:t>7</a:t>
            </a:r>
          </a:p>
        </p:txBody>
      </p:sp>
      <p:sp>
        <p:nvSpPr>
          <p:cNvPr id="13" name="Elipse 12"/>
          <p:cNvSpPr/>
          <p:nvPr/>
        </p:nvSpPr>
        <p:spPr>
          <a:xfrm>
            <a:off x="5477841" y="5174378"/>
            <a:ext cx="263611" cy="27184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PE" sz="1400" dirty="0"/>
              <a:t>8</a:t>
            </a:r>
          </a:p>
        </p:txBody>
      </p:sp>
      <p:sp>
        <p:nvSpPr>
          <p:cNvPr id="14" name="Elipse 13"/>
          <p:cNvSpPr/>
          <p:nvPr/>
        </p:nvSpPr>
        <p:spPr>
          <a:xfrm>
            <a:off x="775213" y="1462088"/>
            <a:ext cx="263611" cy="27184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PE" sz="1400" dirty="0" smtClean="0"/>
              <a:t>9</a:t>
            </a:r>
            <a:endParaRPr lang="es-PE" sz="1400" dirty="0"/>
          </a:p>
        </p:txBody>
      </p:sp>
      <p:sp>
        <p:nvSpPr>
          <p:cNvPr id="15" name="Elipse 14"/>
          <p:cNvSpPr/>
          <p:nvPr/>
        </p:nvSpPr>
        <p:spPr>
          <a:xfrm>
            <a:off x="1588181" y="1420391"/>
            <a:ext cx="532932" cy="355242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PE" sz="1400" dirty="0" smtClean="0"/>
              <a:t>10</a:t>
            </a:r>
            <a:endParaRPr lang="es-PE" sz="1400" dirty="0"/>
          </a:p>
        </p:txBody>
      </p:sp>
      <p:sp>
        <p:nvSpPr>
          <p:cNvPr id="17" name="Elipse 16"/>
          <p:cNvSpPr/>
          <p:nvPr/>
        </p:nvSpPr>
        <p:spPr>
          <a:xfrm>
            <a:off x="9562555" y="649742"/>
            <a:ext cx="532932" cy="355242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PE" sz="1400" dirty="0" smtClean="0"/>
              <a:t>11</a:t>
            </a:r>
            <a:endParaRPr lang="es-PE" sz="1400" dirty="0"/>
          </a:p>
        </p:txBody>
      </p:sp>
      <p:sp>
        <p:nvSpPr>
          <p:cNvPr id="18" name="Elipse 17"/>
          <p:cNvSpPr/>
          <p:nvPr/>
        </p:nvSpPr>
        <p:spPr>
          <a:xfrm>
            <a:off x="9562555" y="3557703"/>
            <a:ext cx="532932" cy="355242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PE" sz="1400" dirty="0" smtClean="0"/>
              <a:t>12</a:t>
            </a:r>
            <a:endParaRPr lang="es-PE" sz="1400" dirty="0"/>
          </a:p>
        </p:txBody>
      </p:sp>
      <p:sp>
        <p:nvSpPr>
          <p:cNvPr id="19" name="Elipse 18"/>
          <p:cNvSpPr/>
          <p:nvPr/>
        </p:nvSpPr>
        <p:spPr>
          <a:xfrm>
            <a:off x="3372114" y="1462088"/>
            <a:ext cx="532932" cy="355242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PE" sz="1400" dirty="0" smtClean="0"/>
              <a:t>13</a:t>
            </a:r>
            <a:endParaRPr lang="es-PE" sz="1400" dirty="0"/>
          </a:p>
        </p:txBody>
      </p:sp>
      <p:sp>
        <p:nvSpPr>
          <p:cNvPr id="20" name="Elipse 19"/>
          <p:cNvSpPr/>
          <p:nvPr/>
        </p:nvSpPr>
        <p:spPr>
          <a:xfrm>
            <a:off x="8344024" y="2412114"/>
            <a:ext cx="532932" cy="355242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PE" sz="1400" dirty="0" smtClean="0"/>
              <a:t>14</a:t>
            </a:r>
            <a:endParaRPr lang="es-PE" sz="1400" dirty="0"/>
          </a:p>
        </p:txBody>
      </p:sp>
      <p:sp>
        <p:nvSpPr>
          <p:cNvPr id="22" name="Rectángulo redondeado 21"/>
          <p:cNvSpPr/>
          <p:nvPr/>
        </p:nvSpPr>
        <p:spPr>
          <a:xfrm>
            <a:off x="8853205" y="2466648"/>
            <a:ext cx="625538" cy="270084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PE" dirty="0" smtClean="0"/>
              <a:t>Fin</a:t>
            </a:r>
            <a:endParaRPr lang="es-PE" dirty="0"/>
          </a:p>
        </p:txBody>
      </p:sp>
      <p:pic>
        <p:nvPicPr>
          <p:cNvPr id="23" name="Imagen 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40112" y="671934"/>
            <a:ext cx="389406" cy="389406"/>
          </a:xfrm>
          <a:prstGeom prst="rect">
            <a:avLst/>
          </a:prstGeom>
        </p:spPr>
      </p:pic>
      <p:sp>
        <p:nvSpPr>
          <p:cNvPr id="24" name="CuadroTexto 23"/>
          <p:cNvSpPr txBox="1"/>
          <p:nvPr/>
        </p:nvSpPr>
        <p:spPr>
          <a:xfrm>
            <a:off x="10529518" y="665560"/>
            <a:ext cx="16335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PE" sz="1000" dirty="0" smtClean="0"/>
              <a:t>Editar texto de documento y guardar los cambios.</a:t>
            </a:r>
            <a:endParaRPr lang="es-PE" sz="1000" dirty="0"/>
          </a:p>
        </p:txBody>
      </p:sp>
      <p:pic>
        <p:nvPicPr>
          <p:cNvPr id="25" name="Imagen 2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7956" y="3547922"/>
            <a:ext cx="351045" cy="370193"/>
          </a:xfrm>
          <a:prstGeom prst="rect">
            <a:avLst/>
          </a:prstGeom>
        </p:spPr>
      </p:pic>
      <p:sp>
        <p:nvSpPr>
          <p:cNvPr id="26" name="CuadroTexto 25"/>
          <p:cNvSpPr txBox="1"/>
          <p:nvPr/>
        </p:nvSpPr>
        <p:spPr>
          <a:xfrm>
            <a:off x="10406431" y="3545686"/>
            <a:ext cx="163358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PE" sz="1000" dirty="0" smtClean="0"/>
              <a:t>Generar archivo PDF.</a:t>
            </a:r>
            <a:endParaRPr lang="es-PE" sz="1000" dirty="0"/>
          </a:p>
        </p:txBody>
      </p:sp>
      <p:sp>
        <p:nvSpPr>
          <p:cNvPr id="27" name="CuadroTexto 26"/>
          <p:cNvSpPr txBox="1"/>
          <p:nvPr/>
        </p:nvSpPr>
        <p:spPr>
          <a:xfrm>
            <a:off x="2004995" y="4507305"/>
            <a:ext cx="16335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1000" dirty="0" smtClean="0"/>
              <a:t>Seleccionar Persona Jurídica</a:t>
            </a:r>
            <a:r>
              <a:rPr lang="es-PE" sz="1000" dirty="0" smtClean="0"/>
              <a:t>.</a:t>
            </a:r>
            <a:endParaRPr lang="es-PE" sz="1000" dirty="0"/>
          </a:p>
        </p:txBody>
      </p:sp>
      <p:sp>
        <p:nvSpPr>
          <p:cNvPr id="28" name="CuadroTexto 27"/>
          <p:cNvSpPr txBox="1"/>
          <p:nvPr/>
        </p:nvSpPr>
        <p:spPr>
          <a:xfrm>
            <a:off x="-41580" y="5310302"/>
            <a:ext cx="9322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PE" sz="1000" dirty="0" smtClean="0"/>
              <a:t>Agregar fila con ícono +</a:t>
            </a:r>
            <a:endParaRPr lang="es-PE" sz="1000" dirty="0"/>
          </a:p>
        </p:txBody>
      </p:sp>
      <p:sp>
        <p:nvSpPr>
          <p:cNvPr id="29" name="CuadroTexto 28"/>
          <p:cNvSpPr txBox="1"/>
          <p:nvPr/>
        </p:nvSpPr>
        <p:spPr>
          <a:xfrm>
            <a:off x="1419084" y="5247221"/>
            <a:ext cx="93222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PE" sz="1000" dirty="0" smtClean="0"/>
              <a:t>Buscar Entidad destinatario.</a:t>
            </a:r>
            <a:endParaRPr lang="es-PE" sz="1000" dirty="0"/>
          </a:p>
        </p:txBody>
      </p:sp>
      <p:sp>
        <p:nvSpPr>
          <p:cNvPr id="30" name="CuadroTexto 29"/>
          <p:cNvSpPr txBox="1"/>
          <p:nvPr/>
        </p:nvSpPr>
        <p:spPr>
          <a:xfrm>
            <a:off x="5741452" y="5233358"/>
            <a:ext cx="114623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1000" dirty="0" smtClean="0"/>
              <a:t>De ser el caso Ingresar DNI de destinatario.</a:t>
            </a:r>
            <a:endParaRPr lang="es-PE" sz="1000" dirty="0"/>
          </a:p>
        </p:txBody>
      </p:sp>
      <p:sp>
        <p:nvSpPr>
          <p:cNvPr id="31" name="CuadroTexto 30"/>
          <p:cNvSpPr txBox="1"/>
          <p:nvPr/>
        </p:nvSpPr>
        <p:spPr>
          <a:xfrm>
            <a:off x="609600" y="5974784"/>
            <a:ext cx="82818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dirty="0" smtClean="0"/>
              <a:t>Nota: Con el paso </a:t>
            </a:r>
            <a:r>
              <a:rPr lang="es-PE" dirty="0" smtClean="0"/>
              <a:t>14 </a:t>
            </a:r>
            <a:r>
              <a:rPr lang="es-PE" dirty="0" smtClean="0"/>
              <a:t>el documento se encuentra en Bandeja “Para Despacho” del Jefe para su firma y emisión.</a:t>
            </a:r>
            <a:endParaRPr lang="es-PE" dirty="0"/>
          </a:p>
        </p:txBody>
      </p:sp>
    </p:spTree>
    <p:extLst>
      <p:ext uri="{BB962C8B-B14F-4D97-AF65-F5344CB8AC3E}">
        <p14:creationId xmlns:p14="http://schemas.microsoft.com/office/powerpoint/2010/main" val="179555734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80</Words>
  <Application>Microsoft Office PowerPoint</Application>
  <PresentationFormat>Panorámica</PresentationFormat>
  <Paragraphs>25</Paragraphs>
  <Slides>4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Tema de Office</vt:lpstr>
      <vt:lpstr>Nuevo Oficio  Jefe/Secretaria/Especialistas (Oficio dirigido a otra Entidad.)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Rita Cordova Torrez</dc:creator>
  <cp:lastModifiedBy>Rita Cordova Torrez</cp:lastModifiedBy>
  <cp:revision>9</cp:revision>
  <dcterms:created xsi:type="dcterms:W3CDTF">2019-01-14T17:43:38Z</dcterms:created>
  <dcterms:modified xsi:type="dcterms:W3CDTF">2019-01-15T02:13:42Z</dcterms:modified>
</cp:coreProperties>
</file>