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1692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583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4833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0929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3362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120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98482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218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5005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46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7197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951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544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59626" y="1425040"/>
            <a:ext cx="9144000" cy="4025734"/>
          </a:xfrm>
        </p:spPr>
        <p:txBody>
          <a:bodyPr>
            <a:normAutofit/>
          </a:bodyPr>
          <a:lstStyle/>
          <a:p>
            <a:r>
              <a:rPr lang="es-PE" dirty="0" smtClean="0"/>
              <a:t>Informe </a:t>
            </a:r>
            <a:r>
              <a:rPr lang="es-PE" dirty="0" smtClean="0"/>
              <a:t>Personal</a:t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>Jefe/Secretaria/Especialistas</a:t>
            </a:r>
            <a:br>
              <a:rPr lang="es-PE" dirty="0" smtClean="0"/>
            </a:br>
            <a:r>
              <a:rPr lang="es-PE" sz="3000" dirty="0" smtClean="0"/>
              <a:t>(La numeración del documento es personal con las siglas de la persona que elabora el documento.)</a:t>
            </a:r>
            <a:endParaRPr lang="es-PE" sz="3000" dirty="0"/>
          </a:p>
        </p:txBody>
      </p:sp>
    </p:spTree>
    <p:extLst>
      <p:ext uri="{BB962C8B-B14F-4D97-AF65-F5344CB8AC3E}">
        <p14:creationId xmlns:p14="http://schemas.microsoft.com/office/powerpoint/2010/main" val="36429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411" y="710605"/>
            <a:ext cx="10634943" cy="5237114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3513198" y="157784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17" name="Rectángulo redondeado 16"/>
          <p:cNvSpPr/>
          <p:nvPr/>
        </p:nvSpPr>
        <p:spPr>
          <a:xfrm>
            <a:off x="3776809" y="1577849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67341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865" y="1139438"/>
            <a:ext cx="9673114" cy="4733007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1637060" y="1850484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2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75023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73" y="1431246"/>
            <a:ext cx="8405057" cy="4396600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2204241" y="3273415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3</a:t>
            </a:r>
            <a:endParaRPr lang="es-PE" sz="1400" dirty="0"/>
          </a:p>
        </p:txBody>
      </p:sp>
      <p:sp>
        <p:nvSpPr>
          <p:cNvPr id="8" name="Elipse 7"/>
          <p:cNvSpPr/>
          <p:nvPr/>
        </p:nvSpPr>
        <p:spPr>
          <a:xfrm>
            <a:off x="2204241" y="3698425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4</a:t>
            </a:r>
            <a:endParaRPr lang="es-PE" sz="1400" dirty="0"/>
          </a:p>
        </p:txBody>
      </p:sp>
      <p:sp>
        <p:nvSpPr>
          <p:cNvPr id="9" name="Elipse 8"/>
          <p:cNvSpPr/>
          <p:nvPr/>
        </p:nvSpPr>
        <p:spPr>
          <a:xfrm>
            <a:off x="418573" y="4761711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5</a:t>
            </a:r>
            <a:endParaRPr lang="es-PE" sz="1400" dirty="0"/>
          </a:p>
        </p:txBody>
      </p:sp>
      <p:sp>
        <p:nvSpPr>
          <p:cNvPr id="18" name="Elipse 17"/>
          <p:cNvSpPr/>
          <p:nvPr/>
        </p:nvSpPr>
        <p:spPr>
          <a:xfrm>
            <a:off x="794229" y="136466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6</a:t>
            </a:r>
            <a:endParaRPr lang="es-PE" sz="1400" dirty="0"/>
          </a:p>
        </p:txBody>
      </p:sp>
      <p:sp>
        <p:nvSpPr>
          <p:cNvPr id="21" name="Elipse 20"/>
          <p:cNvSpPr/>
          <p:nvPr/>
        </p:nvSpPr>
        <p:spPr>
          <a:xfrm>
            <a:off x="1726912" y="1369006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7</a:t>
            </a:r>
            <a:endParaRPr lang="es-PE" sz="1400" dirty="0"/>
          </a:p>
        </p:txBody>
      </p:sp>
      <p:sp>
        <p:nvSpPr>
          <p:cNvPr id="22" name="Elipse 21"/>
          <p:cNvSpPr/>
          <p:nvPr/>
        </p:nvSpPr>
        <p:spPr>
          <a:xfrm>
            <a:off x="9420451" y="169346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8</a:t>
            </a:r>
            <a:endParaRPr lang="es-PE" sz="1400" dirty="0"/>
          </a:p>
        </p:txBody>
      </p:sp>
      <p:sp>
        <p:nvSpPr>
          <p:cNvPr id="24" name="Elipse 23"/>
          <p:cNvSpPr/>
          <p:nvPr/>
        </p:nvSpPr>
        <p:spPr>
          <a:xfrm>
            <a:off x="9420451" y="3560727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9</a:t>
            </a:r>
            <a:endParaRPr lang="es-PE" sz="1400" dirty="0"/>
          </a:p>
        </p:txBody>
      </p:sp>
      <p:sp>
        <p:nvSpPr>
          <p:cNvPr id="25" name="Elipse 24"/>
          <p:cNvSpPr/>
          <p:nvPr/>
        </p:nvSpPr>
        <p:spPr>
          <a:xfrm>
            <a:off x="3820646" y="1359962"/>
            <a:ext cx="561013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10</a:t>
            </a:r>
            <a:endParaRPr lang="es-PE" sz="1400" dirty="0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993" y="3511554"/>
            <a:ext cx="351045" cy="370193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4062" y="81357"/>
            <a:ext cx="389406" cy="38940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0657" y="497509"/>
            <a:ext cx="1914078" cy="267021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4061" y="3952784"/>
            <a:ext cx="1840673" cy="2737033"/>
          </a:xfrm>
          <a:prstGeom prst="rect">
            <a:avLst/>
          </a:prstGeom>
        </p:spPr>
      </p:pic>
      <p:sp>
        <p:nvSpPr>
          <p:cNvPr id="19" name="Elipse 18"/>
          <p:cNvSpPr/>
          <p:nvPr/>
        </p:nvSpPr>
        <p:spPr>
          <a:xfrm>
            <a:off x="2701892" y="1364669"/>
            <a:ext cx="527222" cy="25970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11</a:t>
            </a:r>
            <a:endParaRPr lang="es-PE" sz="1400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6519" y="152820"/>
            <a:ext cx="977325" cy="1150644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467567" y="3742736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Registrar asunto.</a:t>
            </a:r>
            <a:endParaRPr lang="es-PE" sz="1000" dirty="0"/>
          </a:p>
        </p:txBody>
      </p:sp>
      <p:sp>
        <p:nvSpPr>
          <p:cNvPr id="23" name="CuadroTexto 22"/>
          <p:cNvSpPr txBox="1"/>
          <p:nvPr/>
        </p:nvSpPr>
        <p:spPr>
          <a:xfrm>
            <a:off x="10073468" y="152820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Registrar asunto.</a:t>
            </a:r>
            <a:endParaRPr lang="es-PE" sz="10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10074027" y="3620109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Generar archivo PDF.</a:t>
            </a:r>
            <a:endParaRPr lang="es-PE" sz="1000" dirty="0"/>
          </a:p>
        </p:txBody>
      </p:sp>
      <p:sp>
        <p:nvSpPr>
          <p:cNvPr id="30" name="Elipse 29"/>
          <p:cNvSpPr/>
          <p:nvPr/>
        </p:nvSpPr>
        <p:spPr>
          <a:xfrm>
            <a:off x="6253112" y="2366612"/>
            <a:ext cx="561013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12</a:t>
            </a:r>
            <a:endParaRPr lang="es-PE" sz="1400" dirty="0"/>
          </a:p>
        </p:txBody>
      </p:sp>
      <p:sp>
        <p:nvSpPr>
          <p:cNvPr id="29" name="Rectángulo redondeado 28"/>
          <p:cNvSpPr/>
          <p:nvPr/>
        </p:nvSpPr>
        <p:spPr>
          <a:xfrm>
            <a:off x="6829582" y="2368376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  <p:sp>
        <p:nvSpPr>
          <p:cNvPr id="31" name="CuadroTexto 30"/>
          <p:cNvSpPr txBox="1"/>
          <p:nvPr/>
        </p:nvSpPr>
        <p:spPr>
          <a:xfrm>
            <a:off x="609600" y="5974784"/>
            <a:ext cx="828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Nota: Con el paso </a:t>
            </a:r>
            <a:r>
              <a:rPr lang="es-PE" dirty="0" smtClean="0"/>
              <a:t>12 </a:t>
            </a:r>
            <a:r>
              <a:rPr lang="es-PE" dirty="0" smtClean="0"/>
              <a:t>el documento se encuentra en Bandeja </a:t>
            </a:r>
            <a:r>
              <a:rPr lang="es-PE" dirty="0" smtClean="0"/>
              <a:t>“NO LEIDOS (Oficina)”.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3902731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44</Words>
  <Application>Microsoft Office PowerPoint</Application>
  <PresentationFormat>Panorámica</PresentationFormat>
  <Paragraphs>19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Informe Personal  Jefe/Secretaria/Especialistas (La numeración del documento es personal con las siglas de la persona que elabora el documento.)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20</cp:revision>
  <dcterms:created xsi:type="dcterms:W3CDTF">2019-01-11T18:22:48Z</dcterms:created>
  <dcterms:modified xsi:type="dcterms:W3CDTF">2019-01-14T16:31:54Z</dcterms:modified>
</cp:coreProperties>
</file>