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89229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40110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1719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277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206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11897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1553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3411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074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2401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680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4272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5189" y="2086190"/>
            <a:ext cx="9144000" cy="2387600"/>
          </a:xfrm>
        </p:spPr>
        <p:txBody>
          <a:bodyPr/>
          <a:lstStyle/>
          <a:p>
            <a:r>
              <a:rPr lang="es-PE" dirty="0" smtClean="0"/>
              <a:t>Guía Ayuda</a:t>
            </a:r>
            <a:br>
              <a:rPr lang="es-PE" dirty="0" smtClean="0"/>
            </a:br>
            <a:r>
              <a:rPr lang="es-PE" dirty="0" smtClean="0"/>
              <a:t>Registro de </a:t>
            </a:r>
            <a:r>
              <a:rPr lang="es-PE" dirty="0" smtClean="0"/>
              <a:t>Ciudadanos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21618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283" y="1359553"/>
            <a:ext cx="10905075" cy="2144608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525587" y="262534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2789198" y="2625347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  <p:sp>
        <p:nvSpPr>
          <p:cNvPr id="7" name="CuadroTexto 6"/>
          <p:cNvSpPr txBox="1"/>
          <p:nvPr/>
        </p:nvSpPr>
        <p:spPr>
          <a:xfrm>
            <a:off x="3673205" y="2564547"/>
            <a:ext cx="1894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Hacer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la opción “Registro de </a:t>
            </a:r>
            <a:r>
              <a:rPr lang="es-PE" sz="1000" dirty="0" smtClean="0"/>
              <a:t>Ciudadanos”</a:t>
            </a:r>
            <a:endParaRPr lang="es-PE" sz="1000" dirty="0"/>
          </a:p>
        </p:txBody>
      </p:sp>
      <p:sp>
        <p:nvSpPr>
          <p:cNvPr id="11" name="Elipse 10"/>
          <p:cNvSpPr/>
          <p:nvPr/>
        </p:nvSpPr>
        <p:spPr>
          <a:xfrm>
            <a:off x="3286028" y="414602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2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3549639" y="4081889"/>
            <a:ext cx="49052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Se visualiza la pantalla inicial del módulo de “Registro de </a:t>
            </a:r>
            <a:r>
              <a:rPr lang="es-PE" sz="1000" dirty="0" smtClean="0"/>
              <a:t>Ciudadanos”, </a:t>
            </a:r>
            <a:r>
              <a:rPr lang="es-PE" sz="1000" dirty="0" smtClean="0"/>
              <a:t>donde puede realizar búsqueda por </a:t>
            </a:r>
            <a:r>
              <a:rPr lang="es-PE" sz="1000" dirty="0"/>
              <a:t>DNI, Apellido Paterno, Apellido Materno y </a:t>
            </a:r>
            <a:r>
              <a:rPr lang="es-PE" sz="1000" dirty="0" smtClean="0"/>
              <a:t>Nombres de los ciudadanos</a:t>
            </a:r>
            <a:r>
              <a:rPr lang="es-PE" sz="1000" dirty="0" smtClean="0"/>
              <a:t> </a:t>
            </a:r>
            <a:r>
              <a:rPr lang="es-PE" sz="1000" dirty="0" smtClean="0"/>
              <a:t>ya </a:t>
            </a:r>
            <a:r>
              <a:rPr lang="es-PE" sz="1000" dirty="0" smtClean="0"/>
              <a:t>registrad</a:t>
            </a:r>
            <a:r>
              <a:rPr lang="es-PE" sz="1000" dirty="0" smtClean="0"/>
              <a:t>o</a:t>
            </a:r>
            <a:r>
              <a:rPr lang="es-PE" sz="1000" dirty="0" smtClean="0"/>
              <a:t>s </a:t>
            </a:r>
            <a:r>
              <a:rPr lang="es-PE" sz="1000" dirty="0" smtClean="0"/>
              <a:t>en el SGD. </a:t>
            </a:r>
          </a:p>
          <a:p>
            <a:pPr algn="just"/>
            <a:r>
              <a:rPr lang="es-PE" sz="1000" dirty="0" smtClean="0"/>
              <a:t>Sólo en el caso no encuentre el registro </a:t>
            </a:r>
            <a:r>
              <a:rPr lang="es-PE" sz="1000" dirty="0" smtClean="0"/>
              <a:t>del Ciudadano </a:t>
            </a:r>
            <a:r>
              <a:rPr lang="es-PE" sz="1000" dirty="0" smtClean="0"/>
              <a:t>que requiere como destinatario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383" y="4762325"/>
            <a:ext cx="770526" cy="16602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205" y="4993091"/>
            <a:ext cx="4662237" cy="142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34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774" y="4218039"/>
            <a:ext cx="5623221" cy="2133334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950947" y="1048136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3217776" y="1060950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Registre los datos solicitados luego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  </a:t>
            </a:r>
          </a:p>
        </p:txBody>
      </p:sp>
      <p:sp>
        <p:nvSpPr>
          <p:cNvPr id="9" name="Elipse 8"/>
          <p:cNvSpPr/>
          <p:nvPr/>
        </p:nvSpPr>
        <p:spPr>
          <a:xfrm>
            <a:off x="2950947" y="385312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4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217776" y="3865934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Confirme el registro de la Persona Jurídica para lo cual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144" y="1079780"/>
            <a:ext cx="978630" cy="20856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774" y="1357052"/>
            <a:ext cx="5652540" cy="188041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774" y="3893257"/>
            <a:ext cx="458616" cy="19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70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ipse 5"/>
          <p:cNvSpPr/>
          <p:nvPr/>
        </p:nvSpPr>
        <p:spPr>
          <a:xfrm>
            <a:off x="2829311" y="1966655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5</a:t>
            </a:r>
            <a:endParaRPr lang="es-PE" sz="1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3096140" y="1979469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Se visualiza la pantalla inicial del módulo de “Registro de </a:t>
            </a:r>
            <a:r>
              <a:rPr lang="es-PE" sz="1000" dirty="0" smtClean="0"/>
              <a:t>Ciudadano”, </a:t>
            </a:r>
            <a:r>
              <a:rPr lang="es-PE" sz="1000" dirty="0" smtClean="0"/>
              <a:t>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</a:t>
            </a:r>
          </a:p>
        </p:txBody>
      </p:sp>
      <p:sp>
        <p:nvSpPr>
          <p:cNvPr id="8" name="Rectángulo redondeado 7"/>
          <p:cNvSpPr/>
          <p:nvPr/>
        </p:nvSpPr>
        <p:spPr>
          <a:xfrm>
            <a:off x="8467702" y="1953212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117" y="2002984"/>
            <a:ext cx="417813" cy="19919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311" y="2490985"/>
            <a:ext cx="5527584" cy="170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992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117</Words>
  <Application>Microsoft Office PowerPoint</Application>
  <PresentationFormat>Panorámica</PresentationFormat>
  <Paragraphs>14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Guía Ayuda Registro de Ciudadanos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14</cp:revision>
  <dcterms:created xsi:type="dcterms:W3CDTF">2019-02-11T21:56:44Z</dcterms:created>
  <dcterms:modified xsi:type="dcterms:W3CDTF">2019-02-11T22:52:57Z</dcterms:modified>
</cp:coreProperties>
</file>