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4" r:id="rId6"/>
    <p:sldId id="265" r:id="rId7"/>
  </p:sldIdLst>
  <p:sldSz cx="12192000" cy="6858000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22/01/2019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645836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22/01/2019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448330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22/01/2019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009299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22/01/2019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33626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22/01/2019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01203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22/01/2019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98482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22/01/2019</a:t>
            </a:fld>
            <a:endParaRPr lang="es-PE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821886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22/01/2019</a:t>
            </a:fld>
            <a:endParaRPr lang="es-P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395005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22/01/2019</a:t>
            </a:fld>
            <a:endParaRPr lang="es-PE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44618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22/01/2019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71975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22/01/2019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19515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26BA-F7FC-4A4A-9A6A-2C0195F116F2}" type="datetimeFigureOut">
              <a:rPr lang="es-PE" smtClean="0"/>
              <a:t>22/01/2019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45446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>
            <a:spLocks noGrp="1"/>
          </p:cNvSpPr>
          <p:nvPr>
            <p:ph type="ctrTitle"/>
          </p:nvPr>
        </p:nvSpPr>
        <p:spPr>
          <a:xfrm>
            <a:off x="1522680" y="1173018"/>
            <a:ext cx="9144000" cy="4804229"/>
          </a:xfrm>
        </p:spPr>
        <p:txBody>
          <a:bodyPr>
            <a:normAutofit fontScale="90000"/>
          </a:bodyPr>
          <a:lstStyle/>
          <a:p>
            <a:r>
              <a:rPr lang="es-PE" dirty="0" smtClean="0"/>
              <a:t>Grupos Destino</a:t>
            </a:r>
            <a:br>
              <a:rPr lang="es-PE" dirty="0" smtClean="0"/>
            </a:br>
            <a:r>
              <a:rPr lang="es-PE" dirty="0"/>
              <a:t/>
            </a:r>
            <a:br>
              <a:rPr lang="es-PE" dirty="0"/>
            </a:br>
            <a:r>
              <a:rPr lang="es-PE" sz="6700" dirty="0" smtClean="0"/>
              <a:t>Jefe/Secretaria/Especialistas</a:t>
            </a:r>
            <a:r>
              <a:rPr lang="es-PE" sz="6700" dirty="0"/>
              <a:t/>
            </a:r>
            <a:br>
              <a:rPr lang="es-PE" sz="6700" dirty="0"/>
            </a:br>
            <a:r>
              <a:rPr lang="es-PE" dirty="0"/>
              <a:t/>
            </a:r>
            <a:br>
              <a:rPr lang="es-PE" dirty="0"/>
            </a:br>
            <a:r>
              <a:rPr lang="es-PE" sz="3300" dirty="0" smtClean="0"/>
              <a:t>(Los Grupos Destino se emplean para facilitar el registro de múltiples destinatarios como en Memorandos Múltiples.)</a:t>
            </a:r>
            <a:br>
              <a:rPr lang="es-PE" sz="3300" dirty="0" smtClean="0"/>
            </a:br>
            <a:endParaRPr lang="es-PE" sz="3300" dirty="0"/>
          </a:p>
        </p:txBody>
      </p:sp>
    </p:spTree>
    <p:extLst>
      <p:ext uri="{BB962C8B-B14F-4D97-AF65-F5344CB8AC3E}">
        <p14:creationId xmlns:p14="http://schemas.microsoft.com/office/powerpoint/2010/main" val="364290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027" y="1058854"/>
            <a:ext cx="11390283" cy="4018354"/>
          </a:xfrm>
          <a:prstGeom prst="rect">
            <a:avLst/>
          </a:prstGeom>
        </p:spPr>
      </p:pic>
      <p:sp>
        <p:nvSpPr>
          <p:cNvPr id="6" name="Elipse 5"/>
          <p:cNvSpPr/>
          <p:nvPr/>
        </p:nvSpPr>
        <p:spPr>
          <a:xfrm>
            <a:off x="1941058" y="2342430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1</a:t>
            </a:r>
            <a:endParaRPr lang="es-PE" sz="1400" dirty="0"/>
          </a:p>
        </p:txBody>
      </p:sp>
      <p:sp>
        <p:nvSpPr>
          <p:cNvPr id="8" name="Rectángulo redondeado 7"/>
          <p:cNvSpPr/>
          <p:nvPr/>
        </p:nvSpPr>
        <p:spPr>
          <a:xfrm>
            <a:off x="2204669" y="2342430"/>
            <a:ext cx="884007" cy="26988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Inicio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673412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056" y="1668178"/>
            <a:ext cx="10913937" cy="3842935"/>
          </a:xfrm>
          <a:prstGeom prst="rect">
            <a:avLst/>
          </a:prstGeom>
        </p:spPr>
      </p:pic>
      <p:sp>
        <p:nvSpPr>
          <p:cNvPr id="7" name="Elipse 6"/>
          <p:cNvSpPr/>
          <p:nvPr/>
        </p:nvSpPr>
        <p:spPr>
          <a:xfrm>
            <a:off x="3643055" y="2196234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2</a:t>
            </a:r>
            <a:endParaRPr lang="es-PE" sz="1400" dirty="0"/>
          </a:p>
        </p:txBody>
      </p:sp>
    </p:spTree>
    <p:extLst>
      <p:ext uri="{BB962C8B-B14F-4D97-AF65-F5344CB8AC3E}">
        <p14:creationId xmlns:p14="http://schemas.microsoft.com/office/powerpoint/2010/main" val="175023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212" y="1033462"/>
            <a:ext cx="9553575" cy="4791075"/>
          </a:xfrm>
          <a:prstGeom prst="rect">
            <a:avLst/>
          </a:prstGeom>
        </p:spPr>
      </p:pic>
      <p:sp>
        <p:nvSpPr>
          <p:cNvPr id="30" name="Elipse 29"/>
          <p:cNvSpPr/>
          <p:nvPr/>
        </p:nvSpPr>
        <p:spPr>
          <a:xfrm>
            <a:off x="5743703" y="2923558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/>
              <a:t>5</a:t>
            </a:r>
          </a:p>
        </p:txBody>
      </p:sp>
      <p:sp>
        <p:nvSpPr>
          <p:cNvPr id="5" name="Elipse 4"/>
          <p:cNvSpPr/>
          <p:nvPr/>
        </p:nvSpPr>
        <p:spPr>
          <a:xfrm>
            <a:off x="1319212" y="3087450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4</a:t>
            </a:r>
            <a:endParaRPr lang="es-PE" sz="1400" dirty="0"/>
          </a:p>
        </p:txBody>
      </p:sp>
      <p:sp>
        <p:nvSpPr>
          <p:cNvPr id="7" name="Elipse 6"/>
          <p:cNvSpPr/>
          <p:nvPr/>
        </p:nvSpPr>
        <p:spPr>
          <a:xfrm>
            <a:off x="3939618" y="2632855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3</a:t>
            </a:r>
            <a:endParaRPr lang="es-PE" sz="1400" dirty="0"/>
          </a:p>
        </p:txBody>
      </p:sp>
      <p:sp>
        <p:nvSpPr>
          <p:cNvPr id="8" name="Elipse 7"/>
          <p:cNvSpPr/>
          <p:nvPr/>
        </p:nvSpPr>
        <p:spPr>
          <a:xfrm>
            <a:off x="9492691" y="2904703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6</a:t>
            </a:r>
            <a:endParaRPr lang="es-PE" sz="1400" dirty="0"/>
          </a:p>
        </p:txBody>
      </p:sp>
      <p:sp>
        <p:nvSpPr>
          <p:cNvPr id="10" name="Elipse 9"/>
          <p:cNvSpPr/>
          <p:nvPr/>
        </p:nvSpPr>
        <p:spPr>
          <a:xfrm>
            <a:off x="1904327" y="1254898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7</a:t>
            </a:r>
            <a:endParaRPr lang="es-PE" sz="1400" dirty="0"/>
          </a:p>
        </p:txBody>
      </p:sp>
      <p:sp>
        <p:nvSpPr>
          <p:cNvPr id="9" name="CuadroTexto 8"/>
          <p:cNvSpPr txBox="1"/>
          <p:nvPr/>
        </p:nvSpPr>
        <p:spPr>
          <a:xfrm>
            <a:off x="5659169" y="2461065"/>
            <a:ext cx="1296365" cy="43088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PE" sz="1100" dirty="0" smtClean="0"/>
              <a:t>Seleccionar </a:t>
            </a:r>
            <a:r>
              <a:rPr lang="es-PE" sz="1100" dirty="0" err="1" smtClean="0"/>
              <a:t>Area</a:t>
            </a:r>
            <a:r>
              <a:rPr lang="es-PE" sz="1100" dirty="0" smtClean="0"/>
              <a:t> </a:t>
            </a:r>
            <a:r>
              <a:rPr lang="es-PE" sz="1100" dirty="0" smtClean="0"/>
              <a:t>de su interés.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8842865" y="2417411"/>
            <a:ext cx="1437955" cy="43088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PE" sz="1100" dirty="0" smtClean="0"/>
              <a:t>Seleccionar </a:t>
            </a:r>
            <a:r>
              <a:rPr lang="es-PE" sz="1100" dirty="0" smtClean="0"/>
              <a:t>Jefe o personal.</a:t>
            </a:r>
            <a:endParaRPr lang="es-PE" sz="1100" dirty="0" smtClean="0"/>
          </a:p>
        </p:txBody>
      </p:sp>
      <p:sp>
        <p:nvSpPr>
          <p:cNvPr id="12" name="CuadroTexto 11"/>
          <p:cNvSpPr txBox="1"/>
          <p:nvPr/>
        </p:nvSpPr>
        <p:spPr>
          <a:xfrm>
            <a:off x="4243789" y="2461065"/>
            <a:ext cx="1143758" cy="43088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PE" sz="1100" dirty="0" smtClean="0"/>
              <a:t>Ingresar nombre del Grupo</a:t>
            </a:r>
            <a:endParaRPr lang="es-PE" sz="1100" dirty="0" smtClean="0"/>
          </a:p>
        </p:txBody>
      </p:sp>
    </p:spTree>
    <p:extLst>
      <p:ext uri="{BB962C8B-B14F-4D97-AF65-F5344CB8AC3E}">
        <p14:creationId xmlns:p14="http://schemas.microsoft.com/office/powerpoint/2010/main" val="1390273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737" y="881062"/>
            <a:ext cx="9534525" cy="5095875"/>
          </a:xfrm>
          <a:prstGeom prst="rect">
            <a:avLst/>
          </a:prstGeom>
        </p:spPr>
      </p:pic>
      <p:sp>
        <p:nvSpPr>
          <p:cNvPr id="11" name="Elipse 10"/>
          <p:cNvSpPr/>
          <p:nvPr/>
        </p:nvSpPr>
        <p:spPr>
          <a:xfrm>
            <a:off x="4598878" y="2625177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/>
              <a:t>8</a:t>
            </a:r>
          </a:p>
        </p:txBody>
      </p:sp>
      <p:sp>
        <p:nvSpPr>
          <p:cNvPr id="12" name="Rectángulo redondeado 11"/>
          <p:cNvSpPr/>
          <p:nvPr/>
        </p:nvSpPr>
        <p:spPr>
          <a:xfrm>
            <a:off x="4862489" y="2626941"/>
            <a:ext cx="625538" cy="27008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Fin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40353757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271850" y="37992"/>
            <a:ext cx="1159888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800" dirty="0" smtClean="0"/>
              <a:t>Dónde se puede emplear los “Grupos Destino”</a:t>
            </a:r>
          </a:p>
          <a:p>
            <a:pPr algn="ctr"/>
            <a:endParaRPr lang="es-PE" dirty="0" smtClean="0"/>
          </a:p>
          <a:p>
            <a:r>
              <a:rPr lang="es-PE" dirty="0" smtClean="0"/>
              <a:t>En la opción “Emisión de Documentos” se puede emplear los Grupos Destino en la sección “Destinatario” y en la sección “Vistos Buenos”.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0792" y="4770469"/>
            <a:ext cx="5972175" cy="1876425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0792" y="2117512"/>
            <a:ext cx="9729940" cy="1585002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4647969" y="1455305"/>
            <a:ext cx="879897" cy="60016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PE" sz="1100" dirty="0" smtClean="0"/>
              <a:t>Seleccionar el Grupo de su interés.</a:t>
            </a:r>
          </a:p>
        </p:txBody>
      </p:sp>
      <p:sp>
        <p:nvSpPr>
          <p:cNvPr id="13" name="Elipse 12"/>
          <p:cNvSpPr/>
          <p:nvPr/>
        </p:nvSpPr>
        <p:spPr>
          <a:xfrm>
            <a:off x="4956113" y="2055469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1</a:t>
            </a:r>
            <a:endParaRPr lang="es-PE" sz="1400" dirty="0"/>
          </a:p>
        </p:txBody>
      </p:sp>
      <p:sp>
        <p:nvSpPr>
          <p:cNvPr id="14" name="Elipse 13"/>
          <p:cNvSpPr/>
          <p:nvPr/>
        </p:nvSpPr>
        <p:spPr>
          <a:xfrm>
            <a:off x="5774729" y="2055469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2</a:t>
            </a:r>
            <a:endParaRPr lang="es-PE" sz="1400" dirty="0"/>
          </a:p>
        </p:txBody>
      </p:sp>
      <p:sp>
        <p:nvSpPr>
          <p:cNvPr id="15" name="Elipse 14"/>
          <p:cNvSpPr/>
          <p:nvPr/>
        </p:nvSpPr>
        <p:spPr>
          <a:xfrm>
            <a:off x="6284220" y="4609453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1</a:t>
            </a:r>
            <a:endParaRPr lang="es-PE" sz="1400" dirty="0"/>
          </a:p>
        </p:txBody>
      </p:sp>
      <p:sp>
        <p:nvSpPr>
          <p:cNvPr id="16" name="Elipse 15"/>
          <p:cNvSpPr/>
          <p:nvPr/>
        </p:nvSpPr>
        <p:spPr>
          <a:xfrm>
            <a:off x="7693963" y="4609453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2</a:t>
            </a:r>
            <a:endParaRPr lang="es-PE" sz="1400" dirty="0"/>
          </a:p>
        </p:txBody>
      </p:sp>
      <p:sp>
        <p:nvSpPr>
          <p:cNvPr id="17" name="CuadroTexto 16"/>
          <p:cNvSpPr txBox="1"/>
          <p:nvPr/>
        </p:nvSpPr>
        <p:spPr>
          <a:xfrm>
            <a:off x="5690053" y="1464227"/>
            <a:ext cx="1114407" cy="60016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PE" sz="1100" dirty="0" smtClean="0"/>
              <a:t>Hacer </a:t>
            </a:r>
            <a:r>
              <a:rPr lang="es-PE" sz="1100" dirty="0" err="1" smtClean="0"/>
              <a:t>click</a:t>
            </a:r>
            <a:r>
              <a:rPr lang="es-PE" sz="1100" dirty="0" smtClean="0"/>
              <a:t> en el ícono “Agregar Grupo”.</a:t>
            </a:r>
          </a:p>
        </p:txBody>
      </p:sp>
      <p:sp>
        <p:nvSpPr>
          <p:cNvPr id="18" name="CuadroTexto 17"/>
          <p:cNvSpPr txBox="1"/>
          <p:nvPr/>
        </p:nvSpPr>
        <p:spPr>
          <a:xfrm>
            <a:off x="5976076" y="4009289"/>
            <a:ext cx="879897" cy="60016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PE" sz="1100" dirty="0" smtClean="0"/>
              <a:t>Seleccionar el Grupo de su interés.</a:t>
            </a:r>
          </a:p>
        </p:txBody>
      </p:sp>
      <p:sp>
        <p:nvSpPr>
          <p:cNvPr id="20" name="Abrir llave 19"/>
          <p:cNvSpPr/>
          <p:nvPr/>
        </p:nvSpPr>
        <p:spPr>
          <a:xfrm>
            <a:off x="1673948" y="1993557"/>
            <a:ext cx="466844" cy="1708957"/>
          </a:xfrm>
          <a:prstGeom prst="lef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1" name="CuadroTexto 20"/>
          <p:cNvSpPr txBox="1"/>
          <p:nvPr/>
        </p:nvSpPr>
        <p:spPr>
          <a:xfrm>
            <a:off x="172996" y="2426015"/>
            <a:ext cx="1408670" cy="584775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PE" sz="1600" dirty="0" smtClean="0"/>
              <a:t>Sección “Destinatario”.</a:t>
            </a:r>
          </a:p>
        </p:txBody>
      </p:sp>
      <p:sp>
        <p:nvSpPr>
          <p:cNvPr id="22" name="Abrir llave 21"/>
          <p:cNvSpPr/>
          <p:nvPr/>
        </p:nvSpPr>
        <p:spPr>
          <a:xfrm>
            <a:off x="1673948" y="3959521"/>
            <a:ext cx="466844" cy="2748436"/>
          </a:xfrm>
          <a:prstGeom prst="lef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3" name="CuadroTexto 22"/>
          <p:cNvSpPr txBox="1"/>
          <p:nvPr/>
        </p:nvSpPr>
        <p:spPr>
          <a:xfrm>
            <a:off x="123568" y="5123907"/>
            <a:ext cx="1466335" cy="584775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PE" sz="1600" dirty="0" smtClean="0"/>
              <a:t>Sección “Vistos Buenos”.</a:t>
            </a:r>
          </a:p>
        </p:txBody>
      </p:sp>
      <p:cxnSp>
        <p:nvCxnSpPr>
          <p:cNvPr id="25" name="Conector recto 24"/>
          <p:cNvCxnSpPr/>
          <p:nvPr/>
        </p:nvCxnSpPr>
        <p:spPr>
          <a:xfrm>
            <a:off x="271849" y="3843040"/>
            <a:ext cx="11730681" cy="0"/>
          </a:xfrm>
          <a:prstGeom prst="line">
            <a:avLst/>
          </a:prstGeom>
          <a:ln w="38100">
            <a:prstDash val="dash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8" name="CuadroTexto 27"/>
          <p:cNvSpPr txBox="1"/>
          <p:nvPr/>
        </p:nvSpPr>
        <p:spPr>
          <a:xfrm>
            <a:off x="7268564" y="4020511"/>
            <a:ext cx="1114407" cy="60016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PE" sz="1100" dirty="0" smtClean="0"/>
              <a:t>Hacer </a:t>
            </a:r>
            <a:r>
              <a:rPr lang="es-PE" sz="1100" dirty="0" err="1" smtClean="0"/>
              <a:t>click</a:t>
            </a:r>
            <a:r>
              <a:rPr lang="es-PE" sz="1100" dirty="0" smtClean="0"/>
              <a:t> en el ícono “Agregar Grupo”.</a:t>
            </a:r>
          </a:p>
        </p:txBody>
      </p:sp>
    </p:spTree>
    <p:extLst>
      <p:ext uri="{BB962C8B-B14F-4D97-AF65-F5344CB8AC3E}">
        <p14:creationId xmlns:p14="http://schemas.microsoft.com/office/powerpoint/2010/main" val="41691966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133</TotalTime>
  <Words>109</Words>
  <Application>Microsoft Office PowerPoint</Application>
  <PresentationFormat>Panorámica</PresentationFormat>
  <Paragraphs>27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de Office</vt:lpstr>
      <vt:lpstr>Grupos Destino  Jefe/Secretaria/Especialistas  (Los Grupos Destino se emplean para facilitar el registro de múltiples destinatarios como en Memorandos Múltiples.)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Rita Cordova Torrez</dc:creator>
  <cp:lastModifiedBy>Rita Cordova Torrez</cp:lastModifiedBy>
  <cp:revision>35</cp:revision>
  <dcterms:created xsi:type="dcterms:W3CDTF">2019-01-11T18:22:48Z</dcterms:created>
  <dcterms:modified xsi:type="dcterms:W3CDTF">2019-01-22T23:58:08Z</dcterms:modified>
</cp:coreProperties>
</file>