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583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4833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0929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3362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120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98482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218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5005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46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7197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951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544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559626" y="1425040"/>
            <a:ext cx="9144000" cy="4025734"/>
          </a:xfrm>
        </p:spPr>
        <p:txBody>
          <a:bodyPr>
            <a:normAutofit/>
          </a:bodyPr>
          <a:lstStyle/>
          <a:p>
            <a:r>
              <a:rPr lang="es-PE" dirty="0" smtClean="0"/>
              <a:t>Recepción y Proveído de Documento</a:t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>Jefe/Secretaria</a:t>
            </a:r>
            <a:br>
              <a:rPr lang="es-PE" dirty="0" smtClean="0"/>
            </a:br>
            <a:endParaRPr lang="es-PE" sz="3000" dirty="0"/>
          </a:p>
        </p:txBody>
      </p:sp>
    </p:spTree>
    <p:extLst>
      <p:ext uri="{BB962C8B-B14F-4D97-AF65-F5344CB8AC3E}">
        <p14:creationId xmlns:p14="http://schemas.microsoft.com/office/powerpoint/2010/main" val="36429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30" y="1215836"/>
            <a:ext cx="10648468" cy="4089589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2303523" y="3701924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8" name="Rectángulo redondeado 7"/>
          <p:cNvSpPr/>
          <p:nvPr/>
        </p:nvSpPr>
        <p:spPr>
          <a:xfrm>
            <a:off x="2567134" y="3701924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67341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971675"/>
            <a:ext cx="10633118" cy="3272159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977857" y="412695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  <p:sp>
        <p:nvSpPr>
          <p:cNvPr id="8" name="Elipse 7"/>
          <p:cNvSpPr/>
          <p:nvPr/>
        </p:nvSpPr>
        <p:spPr>
          <a:xfrm>
            <a:off x="949282" y="2789375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10" name="Elipse 9"/>
          <p:cNvSpPr/>
          <p:nvPr/>
        </p:nvSpPr>
        <p:spPr>
          <a:xfrm>
            <a:off x="7435807" y="2938522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75023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6" y="1538287"/>
            <a:ext cx="10612209" cy="4090988"/>
          </a:xfrm>
          <a:prstGeom prst="rect">
            <a:avLst/>
          </a:prstGeom>
        </p:spPr>
      </p:pic>
      <p:sp>
        <p:nvSpPr>
          <p:cNvPr id="30" name="Elipse 29"/>
          <p:cNvSpPr/>
          <p:nvPr/>
        </p:nvSpPr>
        <p:spPr>
          <a:xfrm>
            <a:off x="2778082" y="3583781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90273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70" y="1464963"/>
            <a:ext cx="10268199" cy="4487263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935264" y="3497517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6</a:t>
            </a:r>
            <a:endParaRPr lang="es-PE" sz="1400" dirty="0"/>
          </a:p>
        </p:txBody>
      </p:sp>
      <p:sp>
        <p:nvSpPr>
          <p:cNvPr id="4" name="Elipse 3"/>
          <p:cNvSpPr/>
          <p:nvPr/>
        </p:nvSpPr>
        <p:spPr>
          <a:xfrm>
            <a:off x="1302965" y="132903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7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3044074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35" y="1110202"/>
            <a:ext cx="9292357" cy="4818556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3149018" y="120826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838385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46" y="1933850"/>
            <a:ext cx="8747575" cy="4057733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1315340" y="3391393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9</a:t>
            </a:r>
            <a:endParaRPr lang="es-PE" sz="1400" dirty="0"/>
          </a:p>
        </p:txBody>
      </p:sp>
      <p:sp>
        <p:nvSpPr>
          <p:cNvPr id="5" name="Elipse 4"/>
          <p:cNvSpPr/>
          <p:nvPr/>
        </p:nvSpPr>
        <p:spPr>
          <a:xfrm>
            <a:off x="3220956" y="3941351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10</a:t>
            </a:r>
            <a:endParaRPr lang="es-PE" sz="1400" dirty="0"/>
          </a:p>
        </p:txBody>
      </p:sp>
      <p:sp>
        <p:nvSpPr>
          <p:cNvPr id="6" name="Elipse 5"/>
          <p:cNvSpPr/>
          <p:nvPr/>
        </p:nvSpPr>
        <p:spPr>
          <a:xfrm>
            <a:off x="1039867" y="5496666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12</a:t>
            </a:r>
            <a:endParaRPr lang="es-PE" sz="1400" dirty="0"/>
          </a:p>
        </p:txBody>
      </p:sp>
      <p:sp>
        <p:nvSpPr>
          <p:cNvPr id="7" name="Elipse 6"/>
          <p:cNvSpPr/>
          <p:nvPr/>
        </p:nvSpPr>
        <p:spPr>
          <a:xfrm>
            <a:off x="1690502" y="1884142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14</a:t>
            </a:r>
            <a:endParaRPr lang="es-PE" sz="1400" dirty="0"/>
          </a:p>
        </p:txBody>
      </p:sp>
      <p:sp>
        <p:nvSpPr>
          <p:cNvPr id="8" name="Elipse 7"/>
          <p:cNvSpPr/>
          <p:nvPr/>
        </p:nvSpPr>
        <p:spPr>
          <a:xfrm>
            <a:off x="9690439" y="2428609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15</a:t>
            </a:r>
            <a:endParaRPr lang="es-PE" sz="1400" dirty="0"/>
          </a:p>
        </p:txBody>
      </p:sp>
      <p:sp>
        <p:nvSpPr>
          <p:cNvPr id="9" name="Elipse 8"/>
          <p:cNvSpPr/>
          <p:nvPr/>
        </p:nvSpPr>
        <p:spPr>
          <a:xfrm>
            <a:off x="2628455" y="1884142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16</a:t>
            </a:r>
            <a:endParaRPr lang="es-PE" sz="1400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826" y="120767"/>
            <a:ext cx="1239458" cy="1713667"/>
          </a:xfrm>
          <a:prstGeom prst="rect">
            <a:avLst/>
          </a:prstGeom>
        </p:spPr>
      </p:pic>
      <p:sp>
        <p:nvSpPr>
          <p:cNvPr id="12" name="Elipse 11"/>
          <p:cNvSpPr/>
          <p:nvPr/>
        </p:nvSpPr>
        <p:spPr>
          <a:xfrm>
            <a:off x="5617294" y="5727611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13</a:t>
            </a:r>
            <a:endParaRPr lang="es-PE" sz="1400" dirty="0"/>
          </a:p>
        </p:txBody>
      </p:sp>
      <p:sp>
        <p:nvSpPr>
          <p:cNvPr id="13" name="Elipse 12"/>
          <p:cNvSpPr/>
          <p:nvPr/>
        </p:nvSpPr>
        <p:spPr>
          <a:xfrm>
            <a:off x="2829892" y="4421555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11</a:t>
            </a:r>
            <a:endParaRPr lang="es-PE" sz="1400" dirty="0"/>
          </a:p>
        </p:txBody>
      </p:sp>
      <p:sp>
        <p:nvSpPr>
          <p:cNvPr id="14" name="Elipse 13"/>
          <p:cNvSpPr/>
          <p:nvPr/>
        </p:nvSpPr>
        <p:spPr>
          <a:xfrm>
            <a:off x="7626364" y="2437959"/>
            <a:ext cx="535990" cy="2887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17</a:t>
            </a:r>
            <a:endParaRPr lang="es-PE" sz="1400" dirty="0"/>
          </a:p>
        </p:txBody>
      </p:sp>
      <p:sp>
        <p:nvSpPr>
          <p:cNvPr id="16" name="Rectángulo redondeado 15"/>
          <p:cNvSpPr/>
          <p:nvPr/>
        </p:nvSpPr>
        <p:spPr>
          <a:xfrm>
            <a:off x="8162354" y="2452239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  <p:sp>
        <p:nvSpPr>
          <p:cNvPr id="17" name="CuadroTexto 16"/>
          <p:cNvSpPr txBox="1"/>
          <p:nvPr/>
        </p:nvSpPr>
        <p:spPr>
          <a:xfrm>
            <a:off x="120770" y="3109429"/>
            <a:ext cx="11870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Verificar que se encuentre seleccionada la persona que va a firmar el “</a:t>
            </a:r>
            <a:r>
              <a:rPr lang="es-PE" sz="1000" dirty="0" err="1" smtClean="0"/>
              <a:t>Proveido</a:t>
            </a:r>
            <a:r>
              <a:rPr lang="es-PE" sz="1000" dirty="0" smtClean="0"/>
              <a:t>”.</a:t>
            </a:r>
            <a:endParaRPr lang="es-PE" sz="10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3287471" y="4421555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Registrar asunto.</a:t>
            </a:r>
            <a:endParaRPr lang="es-PE" sz="1000" dirty="0"/>
          </a:p>
        </p:txBody>
      </p:sp>
      <p:sp>
        <p:nvSpPr>
          <p:cNvPr id="20" name="CuadroTexto 19"/>
          <p:cNvSpPr txBox="1"/>
          <p:nvPr/>
        </p:nvSpPr>
        <p:spPr>
          <a:xfrm>
            <a:off x="120770" y="5441003"/>
            <a:ext cx="932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Agregar fila con ícono +</a:t>
            </a:r>
            <a:endParaRPr lang="es-PE" sz="1000" dirty="0"/>
          </a:p>
        </p:txBody>
      </p:sp>
      <p:sp>
        <p:nvSpPr>
          <p:cNvPr id="21" name="CuadroTexto 20"/>
          <p:cNvSpPr txBox="1"/>
          <p:nvPr/>
        </p:nvSpPr>
        <p:spPr>
          <a:xfrm>
            <a:off x="6153284" y="5690889"/>
            <a:ext cx="3223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Verificar se encuentre seleccionada la persona a quien se asignará el “</a:t>
            </a:r>
            <a:r>
              <a:rPr lang="es-PE" sz="1000" dirty="0" err="1" smtClean="0"/>
              <a:t>Proveido</a:t>
            </a:r>
            <a:r>
              <a:rPr lang="es-PE" sz="1000" dirty="0" smtClean="0"/>
              <a:t>”.</a:t>
            </a:r>
            <a:endParaRPr lang="es-PE" sz="100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10194721" y="2228408"/>
            <a:ext cx="1637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Cambiar de “EN PROYECTO” a ”PARA DESPACHO” con lo cual se habilita el botón “Firma Doc.”.</a:t>
            </a:r>
            <a:endParaRPr lang="es-PE" sz="1000" dirty="0"/>
          </a:p>
        </p:txBody>
      </p:sp>
      <p:sp>
        <p:nvSpPr>
          <p:cNvPr id="23" name="CuadroTexto 22"/>
          <p:cNvSpPr txBox="1"/>
          <p:nvPr/>
        </p:nvSpPr>
        <p:spPr>
          <a:xfrm>
            <a:off x="1383975" y="6301676"/>
            <a:ext cx="962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Nota: Con el paso 17 el documento se encuentra en Bandeja “NO LEIDOS” del profesional.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9896329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88</TotalTime>
  <Words>102</Words>
  <Application>Microsoft Office PowerPoint</Application>
  <PresentationFormat>Panorámica</PresentationFormat>
  <Paragraphs>26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Recepción y Proveído de Documento  Jefe/Secretaria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24</cp:revision>
  <dcterms:created xsi:type="dcterms:W3CDTF">2019-01-11T18:22:48Z</dcterms:created>
  <dcterms:modified xsi:type="dcterms:W3CDTF">2019-01-15T03:10:57Z</dcterms:modified>
</cp:coreProperties>
</file>