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89229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40110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17198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2277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9206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11897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15538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34117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20749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2401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5680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90530-2564-406B-8EF9-E153EE110BF0}" type="datetimeFigureOut">
              <a:rPr lang="es-PE" smtClean="0"/>
              <a:t>11/02/2019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CCFE8-7814-4FED-A1FF-A8D1D6EEE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4272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65189" y="2086190"/>
            <a:ext cx="9144000" cy="2387600"/>
          </a:xfrm>
        </p:spPr>
        <p:txBody>
          <a:bodyPr/>
          <a:lstStyle/>
          <a:p>
            <a:r>
              <a:rPr lang="es-PE" dirty="0" smtClean="0"/>
              <a:t>Guía Ayuda</a:t>
            </a:r>
            <a:br>
              <a:rPr lang="es-PE" dirty="0" smtClean="0"/>
            </a:br>
            <a:r>
              <a:rPr lang="es-PE" dirty="0" smtClean="0"/>
              <a:t>Registro de Persona Jurídica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921618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b="54783"/>
          <a:stretch/>
        </p:blipFill>
        <p:spPr>
          <a:xfrm>
            <a:off x="989284" y="1336308"/>
            <a:ext cx="9570494" cy="2167853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2632681" y="232877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6" name="Rectángulo redondeado 5"/>
          <p:cNvSpPr/>
          <p:nvPr/>
        </p:nvSpPr>
        <p:spPr>
          <a:xfrm>
            <a:off x="2896292" y="2328779"/>
            <a:ext cx="884007" cy="2698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Inicio</a:t>
            </a:r>
            <a:endParaRPr lang="es-PE" dirty="0"/>
          </a:p>
        </p:txBody>
      </p:sp>
      <p:sp>
        <p:nvSpPr>
          <p:cNvPr id="7" name="CuadroTexto 6"/>
          <p:cNvSpPr txBox="1"/>
          <p:nvPr/>
        </p:nvSpPr>
        <p:spPr>
          <a:xfrm>
            <a:off x="3780299" y="2267979"/>
            <a:ext cx="1894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Hacer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la opción “Registro de Persona Jurídica”</a:t>
            </a:r>
            <a:endParaRPr lang="es-PE" sz="10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401" y="4863917"/>
            <a:ext cx="4808452" cy="1628437"/>
          </a:xfrm>
          <a:prstGeom prst="rect">
            <a:avLst/>
          </a:prstGeom>
        </p:spPr>
      </p:pic>
      <p:sp>
        <p:nvSpPr>
          <p:cNvPr id="11" name="Elipse 10"/>
          <p:cNvSpPr/>
          <p:nvPr/>
        </p:nvSpPr>
        <p:spPr>
          <a:xfrm>
            <a:off x="3286028" y="4146020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2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3549639" y="4081889"/>
            <a:ext cx="4905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Se visualiza la pantalla inicial del módulo de “Registro de Persona Jurídica”, donde puede realizar búsqueda por Razón Social o RUC a las Personas Jurídicas ya registradas en el SGD. </a:t>
            </a:r>
          </a:p>
          <a:p>
            <a:pPr algn="just"/>
            <a:r>
              <a:rPr lang="es-PE" sz="1000" dirty="0" smtClean="0"/>
              <a:t>Sólo en el caso no encuentre el registro de la Persona Jurídica que requiere como destinatario haga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el botón  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13" y="4585017"/>
            <a:ext cx="985839" cy="1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34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776" y="1568780"/>
            <a:ext cx="5745215" cy="1619263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2950947" y="1048136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3</a:t>
            </a:r>
            <a:endParaRPr lang="es-PE" sz="1400" dirty="0"/>
          </a:p>
        </p:txBody>
      </p:sp>
      <p:sp>
        <p:nvSpPr>
          <p:cNvPr id="6" name="CuadroTexto 5"/>
          <p:cNvSpPr txBox="1"/>
          <p:nvPr/>
        </p:nvSpPr>
        <p:spPr>
          <a:xfrm>
            <a:off x="3217776" y="1060950"/>
            <a:ext cx="5684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Registre los datos solicitados luego haga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el botón   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774" y="4245188"/>
            <a:ext cx="5630639" cy="1974380"/>
          </a:xfrm>
          <a:prstGeom prst="rect">
            <a:avLst/>
          </a:prstGeom>
        </p:spPr>
      </p:pic>
      <p:sp>
        <p:nvSpPr>
          <p:cNvPr id="9" name="Elipse 8"/>
          <p:cNvSpPr/>
          <p:nvPr/>
        </p:nvSpPr>
        <p:spPr>
          <a:xfrm>
            <a:off x="2950947" y="3853120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4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217776" y="3865934"/>
            <a:ext cx="5684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Confirme el registro de la Persona Jurídica para lo cual haga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el botón .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7144" y="1079780"/>
            <a:ext cx="978630" cy="20856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5774" y="3894506"/>
            <a:ext cx="295275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70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127" y="1983902"/>
            <a:ext cx="5831802" cy="4103860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2615127" y="1521812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5</a:t>
            </a:r>
            <a:endParaRPr lang="es-PE" sz="1400" dirty="0"/>
          </a:p>
        </p:txBody>
      </p:sp>
      <p:sp>
        <p:nvSpPr>
          <p:cNvPr id="7" name="CuadroTexto 6"/>
          <p:cNvSpPr txBox="1"/>
          <p:nvPr/>
        </p:nvSpPr>
        <p:spPr>
          <a:xfrm>
            <a:off x="2881956" y="1534626"/>
            <a:ext cx="56843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Se visualiza la pantalla inicial del módulo de “Registro de Persona Jurídica”, haga </a:t>
            </a:r>
            <a:r>
              <a:rPr lang="es-PE" sz="1000" dirty="0" err="1" smtClean="0"/>
              <a:t>click</a:t>
            </a:r>
            <a:r>
              <a:rPr lang="es-PE" sz="1000" dirty="0" smtClean="0"/>
              <a:t> en el botón </a:t>
            </a:r>
          </a:p>
        </p:txBody>
      </p:sp>
      <p:sp>
        <p:nvSpPr>
          <p:cNvPr id="8" name="Rectángulo redondeado 7"/>
          <p:cNvSpPr/>
          <p:nvPr/>
        </p:nvSpPr>
        <p:spPr>
          <a:xfrm>
            <a:off x="8623952" y="1513151"/>
            <a:ext cx="625538" cy="2700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Fin</a:t>
            </a:r>
            <a:endParaRPr lang="es-PE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3020" y="1567569"/>
            <a:ext cx="417813" cy="19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992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119</Words>
  <Application>Microsoft Office PowerPoint</Application>
  <PresentationFormat>Panorámica</PresentationFormat>
  <Paragraphs>14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Guía Ayuda Registro de Persona Jurídica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Rita Cordova Torrez</dc:creator>
  <cp:lastModifiedBy>Rita Cordova Torrez</cp:lastModifiedBy>
  <cp:revision>11</cp:revision>
  <dcterms:created xsi:type="dcterms:W3CDTF">2019-02-11T21:56:44Z</dcterms:created>
  <dcterms:modified xsi:type="dcterms:W3CDTF">2019-02-11T22:53:29Z</dcterms:modified>
</cp:coreProperties>
</file>