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45836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48330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09299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33626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01203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98482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21886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95005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44618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71975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9515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26BA-F7FC-4A4A-9A6A-2C0195F116F2}" type="datetimeFigureOut">
              <a:rPr lang="es-PE" smtClean="0"/>
              <a:t>14/01/2019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C928E-43DC-4531-90BD-2763AC69CD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4544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ctrTitle"/>
          </p:nvPr>
        </p:nvSpPr>
        <p:spPr>
          <a:xfrm>
            <a:off x="1559626" y="1425040"/>
            <a:ext cx="9144000" cy="4025734"/>
          </a:xfrm>
        </p:spPr>
        <p:txBody>
          <a:bodyPr>
            <a:normAutofit/>
          </a:bodyPr>
          <a:lstStyle/>
          <a:p>
            <a:r>
              <a:rPr lang="es-PE" dirty="0" smtClean="0"/>
              <a:t>Nuevo Memorando Interno</a:t>
            </a:r>
            <a:br>
              <a:rPr lang="es-PE" dirty="0" smtClean="0"/>
            </a:br>
            <a:r>
              <a:rPr lang="es-PE" dirty="0"/>
              <a:t/>
            </a:r>
            <a:br>
              <a:rPr lang="es-PE" dirty="0"/>
            </a:br>
            <a:r>
              <a:rPr lang="es-PE" dirty="0" smtClean="0"/>
              <a:t>Jefe/Secretaria/Especialistas</a:t>
            </a:r>
            <a:br>
              <a:rPr lang="es-PE" dirty="0" smtClean="0"/>
            </a:br>
            <a:r>
              <a:rPr lang="es-PE" sz="3000" dirty="0" smtClean="0"/>
              <a:t>(La numeración del documento es del área y las siglas son de la oficina.)</a:t>
            </a:r>
            <a:endParaRPr lang="es-PE" sz="3000" dirty="0"/>
          </a:p>
        </p:txBody>
      </p:sp>
    </p:spTree>
    <p:extLst>
      <p:ext uri="{BB962C8B-B14F-4D97-AF65-F5344CB8AC3E}">
        <p14:creationId xmlns:p14="http://schemas.microsoft.com/office/powerpoint/2010/main" val="364290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9532" y="1102842"/>
            <a:ext cx="9789949" cy="4800595"/>
          </a:xfrm>
          <a:prstGeom prst="rect">
            <a:avLst/>
          </a:prstGeom>
        </p:spPr>
      </p:pic>
      <p:sp>
        <p:nvSpPr>
          <p:cNvPr id="7" name="Elipse 6"/>
          <p:cNvSpPr/>
          <p:nvPr/>
        </p:nvSpPr>
        <p:spPr>
          <a:xfrm>
            <a:off x="3513198" y="1577849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</a:t>
            </a:r>
            <a:endParaRPr lang="es-PE" sz="1400" dirty="0"/>
          </a:p>
        </p:txBody>
      </p:sp>
      <p:sp>
        <p:nvSpPr>
          <p:cNvPr id="17" name="Rectángulo redondeado 16"/>
          <p:cNvSpPr/>
          <p:nvPr/>
        </p:nvSpPr>
        <p:spPr>
          <a:xfrm>
            <a:off x="3776809" y="1577849"/>
            <a:ext cx="884007" cy="26988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Inicio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673412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866" y="1132362"/>
            <a:ext cx="9568588" cy="4741555"/>
          </a:xfrm>
          <a:prstGeom prst="rect">
            <a:avLst/>
          </a:prstGeom>
        </p:spPr>
      </p:pic>
      <p:sp>
        <p:nvSpPr>
          <p:cNvPr id="7" name="Elipse 6"/>
          <p:cNvSpPr/>
          <p:nvPr/>
        </p:nvSpPr>
        <p:spPr>
          <a:xfrm>
            <a:off x="1637060" y="1850484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2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175023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503" y="1505854"/>
            <a:ext cx="8352922" cy="4348720"/>
          </a:xfrm>
          <a:prstGeom prst="rect">
            <a:avLst/>
          </a:prstGeom>
        </p:spPr>
      </p:pic>
      <p:sp>
        <p:nvSpPr>
          <p:cNvPr id="7" name="Elipse 6"/>
          <p:cNvSpPr/>
          <p:nvPr/>
        </p:nvSpPr>
        <p:spPr>
          <a:xfrm>
            <a:off x="2192366" y="3424803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3</a:t>
            </a:r>
            <a:endParaRPr lang="es-PE" sz="1400" dirty="0"/>
          </a:p>
        </p:txBody>
      </p:sp>
      <p:sp>
        <p:nvSpPr>
          <p:cNvPr id="8" name="Elipse 7"/>
          <p:cNvSpPr/>
          <p:nvPr/>
        </p:nvSpPr>
        <p:spPr>
          <a:xfrm>
            <a:off x="2192366" y="3816861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4</a:t>
            </a:r>
            <a:endParaRPr lang="es-PE" sz="1400" dirty="0"/>
          </a:p>
        </p:txBody>
      </p:sp>
      <p:sp>
        <p:nvSpPr>
          <p:cNvPr id="9" name="Elipse 8"/>
          <p:cNvSpPr/>
          <p:nvPr/>
        </p:nvSpPr>
        <p:spPr>
          <a:xfrm>
            <a:off x="406698" y="4880147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5</a:t>
            </a:r>
          </a:p>
        </p:txBody>
      </p:sp>
      <p:sp>
        <p:nvSpPr>
          <p:cNvPr id="18" name="Elipse 17"/>
          <p:cNvSpPr/>
          <p:nvPr/>
        </p:nvSpPr>
        <p:spPr>
          <a:xfrm>
            <a:off x="922400" y="1458391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6</a:t>
            </a:r>
          </a:p>
        </p:txBody>
      </p:sp>
      <p:sp>
        <p:nvSpPr>
          <p:cNvPr id="21" name="Elipse 20"/>
          <p:cNvSpPr/>
          <p:nvPr/>
        </p:nvSpPr>
        <p:spPr>
          <a:xfrm>
            <a:off x="1715037" y="1454490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7</a:t>
            </a:r>
          </a:p>
        </p:txBody>
      </p:sp>
      <p:sp>
        <p:nvSpPr>
          <p:cNvPr id="22" name="Elipse 21"/>
          <p:cNvSpPr/>
          <p:nvPr/>
        </p:nvSpPr>
        <p:spPr>
          <a:xfrm>
            <a:off x="9420451" y="144632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/>
              <a:t>8</a:t>
            </a:r>
          </a:p>
        </p:txBody>
      </p:sp>
      <p:sp>
        <p:nvSpPr>
          <p:cNvPr id="24" name="Elipse 23"/>
          <p:cNvSpPr/>
          <p:nvPr/>
        </p:nvSpPr>
        <p:spPr>
          <a:xfrm>
            <a:off x="9420451" y="3560727"/>
            <a:ext cx="263611" cy="2718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9</a:t>
            </a:r>
            <a:endParaRPr lang="es-PE" sz="14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0451" y="470763"/>
            <a:ext cx="1981405" cy="274433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0451" y="3937109"/>
            <a:ext cx="1981405" cy="2867522"/>
          </a:xfrm>
          <a:prstGeom prst="rect">
            <a:avLst/>
          </a:prstGeom>
        </p:spPr>
      </p:pic>
      <p:sp>
        <p:nvSpPr>
          <p:cNvPr id="25" name="Elipse 24"/>
          <p:cNvSpPr/>
          <p:nvPr/>
        </p:nvSpPr>
        <p:spPr>
          <a:xfrm>
            <a:off x="8237148" y="2444233"/>
            <a:ext cx="532932" cy="35524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11</a:t>
            </a:r>
            <a:endParaRPr lang="es-PE" sz="1400" dirty="0"/>
          </a:p>
        </p:txBody>
      </p:sp>
      <p:pic>
        <p:nvPicPr>
          <p:cNvPr id="26" name="Imagen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4993" y="3511554"/>
            <a:ext cx="351045" cy="370193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84062" y="73119"/>
            <a:ext cx="389406" cy="389406"/>
          </a:xfrm>
          <a:prstGeom prst="rect">
            <a:avLst/>
          </a:prstGeom>
        </p:spPr>
      </p:pic>
      <p:sp>
        <p:nvSpPr>
          <p:cNvPr id="29" name="Rectángulo redondeado 28"/>
          <p:cNvSpPr/>
          <p:nvPr/>
        </p:nvSpPr>
        <p:spPr>
          <a:xfrm>
            <a:off x="8770080" y="2502273"/>
            <a:ext cx="625538" cy="2700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Fin</a:t>
            </a:r>
            <a:endParaRPr lang="es-PE" dirty="0"/>
          </a:p>
        </p:txBody>
      </p:sp>
      <p:sp>
        <p:nvSpPr>
          <p:cNvPr id="3" name="CuadroTexto 2"/>
          <p:cNvSpPr txBox="1"/>
          <p:nvPr/>
        </p:nvSpPr>
        <p:spPr>
          <a:xfrm>
            <a:off x="609600" y="5974784"/>
            <a:ext cx="8281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Nota: Con el paso </a:t>
            </a:r>
            <a:r>
              <a:rPr lang="es-PE" dirty="0" smtClean="0"/>
              <a:t>11 </a:t>
            </a:r>
            <a:r>
              <a:rPr lang="es-PE" dirty="0" smtClean="0"/>
              <a:t>el documento se encuentra en Bandeja “Para Despacho” del Jefe para su firma y emisión.</a:t>
            </a:r>
            <a:endParaRPr lang="es-PE" dirty="0"/>
          </a:p>
        </p:txBody>
      </p:sp>
      <p:sp>
        <p:nvSpPr>
          <p:cNvPr id="4" name="CuadroTexto 3"/>
          <p:cNvSpPr txBox="1"/>
          <p:nvPr/>
        </p:nvSpPr>
        <p:spPr>
          <a:xfrm>
            <a:off x="10073468" y="66745"/>
            <a:ext cx="1633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Editar texto de documento y guardar los cambios.</a:t>
            </a:r>
            <a:endParaRPr lang="es-PE" sz="10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10073468" y="3509318"/>
            <a:ext cx="16335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Generar archivo PDF.</a:t>
            </a:r>
            <a:endParaRPr lang="es-PE" sz="1000" dirty="0"/>
          </a:p>
        </p:txBody>
      </p:sp>
      <p:sp>
        <p:nvSpPr>
          <p:cNvPr id="23" name="CuadroTexto 22"/>
          <p:cNvSpPr txBox="1"/>
          <p:nvPr/>
        </p:nvSpPr>
        <p:spPr>
          <a:xfrm>
            <a:off x="2424692" y="3842488"/>
            <a:ext cx="16335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1000" dirty="0" smtClean="0"/>
              <a:t>Registrar asunto.</a:t>
            </a:r>
            <a:endParaRPr lang="es-PE" sz="1000" dirty="0"/>
          </a:p>
        </p:txBody>
      </p:sp>
      <p:sp>
        <p:nvSpPr>
          <p:cNvPr id="27" name="Elipse 26"/>
          <p:cNvSpPr/>
          <p:nvPr/>
        </p:nvSpPr>
        <p:spPr>
          <a:xfrm>
            <a:off x="3323278" y="1371096"/>
            <a:ext cx="532932" cy="35524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10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13902731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56</Words>
  <Application>Microsoft Office PowerPoint</Application>
  <PresentationFormat>Panorámica</PresentationFormat>
  <Paragraphs>18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de Office</vt:lpstr>
      <vt:lpstr>Nuevo Memorando Interno  Jefe/Secretaria/Especialistas (La numeración del documento es del área y las siglas son de la oficina.)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Rita Cordova Torrez</dc:creator>
  <cp:lastModifiedBy>Rita Cordova Torrez</cp:lastModifiedBy>
  <cp:revision>13</cp:revision>
  <dcterms:created xsi:type="dcterms:W3CDTF">2019-01-11T18:22:48Z</dcterms:created>
  <dcterms:modified xsi:type="dcterms:W3CDTF">2019-01-14T16:32:08Z</dcterms:modified>
</cp:coreProperties>
</file>